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sldIdLst>
    <p:sldId id="294" r:id="rId2"/>
    <p:sldId id="295" r:id="rId3"/>
    <p:sldId id="296" r:id="rId4"/>
    <p:sldId id="297" r:id="rId5"/>
    <p:sldId id="298" r:id="rId6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0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57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996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301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140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71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228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39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21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00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64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40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6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00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00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07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4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922" r:id="rId14"/>
    <p:sldLayoutId id="2147483923" r:id="rId15"/>
    <p:sldLayoutId id="214748392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E3A3B-C223-710F-7FEA-B91B7E373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活動内容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F22C02-A5BA-0412-B0E2-0AC5FDDC6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9163"/>
            <a:ext cx="5353234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活動の目的</a:t>
            </a:r>
            <a:endParaRPr kumimoji="1"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小美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玉市出身のアーティスト</a:t>
            </a: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</a:t>
            </a:r>
            <a:r>
              <a:rPr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し、住民とアーティストの接続を目指して、年１回程度のライブを開催している。</a:t>
            </a:r>
            <a:endParaRPr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これまでの活動内容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2022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小美玉太郎ジャズライブ</a:t>
            </a:r>
            <a:endParaRPr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小美玉太郎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ジャズライブ</a:t>
            </a:r>
            <a:endParaRPr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027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20FF03-4A9D-2C88-9330-77785434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kumimoji="1" lang="ja-JP" altLang="en-US" sz="4000" b="1" dirty="0" smtClean="0"/>
              <a:t>令和８年度の活動内容</a:t>
            </a:r>
            <a:endParaRPr kumimoji="1" lang="ja-JP" altLang="en-US" sz="40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7A0DFE-050C-662A-1062-645F35C6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368"/>
            <a:ext cx="8596668" cy="4849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活動内容</a:t>
            </a:r>
            <a:endParaRPr kumimoji="1"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/>
              <a:t>みの～</a:t>
            </a:r>
            <a:r>
              <a:rPr lang="ja-JP" altLang="en-US" dirty="0" err="1" smtClean="0"/>
              <a:t>れの</a:t>
            </a:r>
            <a:r>
              <a:rPr lang="ja-JP" altLang="en-US" dirty="0" smtClean="0"/>
              <a:t>公演のサポート</a:t>
            </a:r>
            <a:endParaRPr lang="en-US" altLang="ja-JP" dirty="0" smtClean="0"/>
          </a:p>
          <a:p>
            <a:r>
              <a:rPr lang="ja-JP" altLang="en-US" dirty="0" smtClean="0"/>
              <a:t>飲食物の提供</a:t>
            </a:r>
            <a:endParaRPr lang="en-US" altLang="ja-JP" dirty="0" smtClean="0"/>
          </a:p>
          <a:p>
            <a:r>
              <a:rPr lang="ja-JP" altLang="en-US" dirty="0" smtClean="0"/>
              <a:t>居場所づくり</a:t>
            </a:r>
            <a:endParaRPr lang="en-US" altLang="ja-JP" dirty="0" smtClean="0"/>
          </a:p>
          <a:p>
            <a:r>
              <a:rPr lang="ja-JP" altLang="en-US" dirty="0" smtClean="0"/>
              <a:t>活動へ参加する方へのサポート</a:t>
            </a:r>
            <a:endParaRPr lang="en-US" altLang="ja-JP" dirty="0" smtClean="0"/>
          </a:p>
          <a:p>
            <a:r>
              <a:rPr lang="ja-JP" altLang="en-US" dirty="0" smtClean="0"/>
              <a:t>環境美化活動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主なターゲット</a:t>
            </a:r>
            <a:endParaRPr lang="en-US" altLang="ja-JP" dirty="0" smtClean="0"/>
          </a:p>
          <a:p>
            <a:r>
              <a:rPr lang="ja-JP" altLang="en-US" dirty="0" smtClean="0"/>
              <a:t>小美玉</a:t>
            </a:r>
            <a:r>
              <a:rPr lang="ja-JP" altLang="en-US" dirty="0" smtClean="0"/>
              <a:t>市に興味のある方</a:t>
            </a:r>
            <a:endParaRPr lang="en-US" altLang="ja-JP" dirty="0" smtClean="0"/>
          </a:p>
          <a:p>
            <a:r>
              <a:rPr lang="ja-JP" altLang="en-US" dirty="0" smtClean="0"/>
              <a:t>２０～３０歳の女性</a:t>
            </a:r>
            <a:endParaRPr lang="en-US" altLang="ja-JP" dirty="0" smtClean="0"/>
          </a:p>
          <a:p>
            <a:r>
              <a:rPr lang="ja-JP" altLang="en-US" dirty="0"/>
              <a:t>子どもたち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79841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8B639-3E34-4404-44E4-194870CF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ja-JP" altLang="en-US" sz="4000" b="1" dirty="0"/>
              <a:t>令和８年度</a:t>
            </a:r>
            <a:r>
              <a:rPr lang="ja-JP" altLang="en-US" sz="4000" b="1" dirty="0" smtClean="0"/>
              <a:t>のスケジュールと体制</a:t>
            </a:r>
            <a:endParaRPr kumimoji="1" lang="ja-JP" altLang="en-US" sz="4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3F2168-957B-01F6-185B-3F81608059D6}"/>
              </a:ext>
            </a:extLst>
          </p:cNvPr>
          <p:cNvSpPr txBox="1"/>
          <p:nvPr/>
        </p:nvSpPr>
        <p:spPr>
          <a:xfrm>
            <a:off x="1036219" y="1286273"/>
            <a:ext cx="101020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■令和８年度に実施する内容</a:t>
            </a:r>
            <a:endParaRPr kumimoji="1" lang="en-US" altLang="ja-JP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通年　</a:t>
            </a:r>
            <a:r>
              <a:rPr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公演に併せて〇〇〇を実施</a:t>
            </a:r>
            <a:endParaRPr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　〇〇を実施</a:t>
            </a:r>
            <a:endParaRPr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219" y="3502374"/>
            <a:ext cx="7221798" cy="2779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ja-JP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実施体制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副代表　　 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書記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照明音響　株式会社△△△△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舞台進行　　　　　　〃</a:t>
            </a:r>
          </a:p>
          <a:p>
            <a:endParaRPr lang="ja-JP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144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C74437-6E0E-F797-AFC9-BA69B1F6A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年度実施体制と館の役割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 txBox="1">
            <a:spLocks/>
          </p:cNvSpPr>
          <p:nvPr/>
        </p:nvSpPr>
        <p:spPr>
          <a:xfrm>
            <a:off x="623912" y="2029097"/>
            <a:ext cx="4361118" cy="29449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実行委員会が担うこと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チラシデザイン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（クリエイター依頼）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アーティスト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との連絡調整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支出処理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舞台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仕込み、ばらし、楽屋準備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ケータリング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買い出し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記録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 txBox="1">
            <a:spLocks/>
          </p:cNvSpPr>
          <p:nvPr/>
        </p:nvSpPr>
        <p:spPr>
          <a:xfrm>
            <a:off x="4912884" y="2029097"/>
            <a:ext cx="4361118" cy="29449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館に依頼したいこと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館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押さえ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拠点支援（コピー、窓口、電話対応）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チケット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整理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サポート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アーティスト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送迎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契約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行為</a:t>
            </a: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サポート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 </a:t>
            </a:r>
            <a:endParaRPr lang="ja-JP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210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D6D7F4-1CB7-7F89-34A3-734444F6C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379" y="313908"/>
            <a:ext cx="8596668" cy="13208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審査項目への対応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FBB80273-98CC-6C1B-E0B9-45B4F61CB8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193683"/>
              </p:ext>
            </p:extLst>
          </p:nvPr>
        </p:nvGraphicFramePr>
        <p:xfrm>
          <a:off x="1656432" y="1117851"/>
          <a:ext cx="9597189" cy="5426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9063">
                  <a:extLst>
                    <a:ext uri="{9D8B030D-6E8A-4147-A177-3AD203B41FA5}">
                      <a16:colId xmlns:a16="http://schemas.microsoft.com/office/drawing/2014/main" val="3214993735"/>
                    </a:ext>
                  </a:extLst>
                </a:gridCol>
                <a:gridCol w="3199063">
                  <a:extLst>
                    <a:ext uri="{9D8B030D-6E8A-4147-A177-3AD203B41FA5}">
                      <a16:colId xmlns:a16="http://schemas.microsoft.com/office/drawing/2014/main" val="604782937"/>
                    </a:ext>
                  </a:extLst>
                </a:gridCol>
                <a:gridCol w="3199063">
                  <a:extLst>
                    <a:ext uri="{9D8B030D-6E8A-4147-A177-3AD203B41FA5}">
                      <a16:colId xmlns:a16="http://schemas.microsoft.com/office/drawing/2014/main" val="4280544136"/>
                    </a:ext>
                  </a:extLst>
                </a:gridCol>
              </a:tblGrid>
              <a:tr h="5426241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新規参加参画人材獲得の工夫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</a:t>
                      </a:r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みの～</a:t>
                      </a:r>
                      <a:r>
                        <a:rPr lang="ja-JP" altLang="en-US" sz="1600" dirty="0" err="1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れ</a:t>
                      </a:r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ミッションとの</a:t>
                      </a:r>
                      <a:endParaRPr lang="en-US" altLang="ja-JP" sz="1600" dirty="0" smtClean="0">
                        <a:solidFill>
                          <a:schemeClr val="tx1"/>
                        </a:solidFill>
                        <a:latin typeface="源柔ゴシックX等幅 Bold" panose="020B0609020203020207" pitchFamily="49" charset="-128"/>
                        <a:ea typeface="源柔ゴシックX等幅 Bold" panose="020B0609020203020207" pitchFamily="49" charset="-128"/>
                        <a:cs typeface="源柔ゴシックX等幅 Bold" panose="020B0609020203020207" pitchFamily="49" charset="-128"/>
                      </a:endParaRPr>
                    </a:p>
                    <a:p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　整合性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みの～</a:t>
                      </a:r>
                      <a:r>
                        <a:rPr kumimoji="1" lang="ja-JP" altLang="en-US" sz="1600" b="1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れ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自主事業への貢献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08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68602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684</TotalTime>
  <Words>271</Words>
  <Application>Microsoft Office PowerPoint</Application>
  <PresentationFormat>ワイド画面</PresentationFormat>
  <Paragraphs>51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BIZ UDPゴシック</vt:lpstr>
      <vt:lpstr>Meiryo UI</vt:lpstr>
      <vt:lpstr>メイリオ</vt:lpstr>
      <vt:lpstr>源柔ゴシックX等幅 Bold</vt:lpstr>
      <vt:lpstr>Arial</vt:lpstr>
      <vt:lpstr>Trebuchet MS</vt:lpstr>
      <vt:lpstr>Wingdings 3</vt:lpstr>
      <vt:lpstr>ファセット</vt:lpstr>
      <vt:lpstr>活動内容</vt:lpstr>
      <vt:lpstr>令和８年度の活動内容</vt:lpstr>
      <vt:lpstr>令和８年度のスケジュールと体制</vt:lpstr>
      <vt:lpstr>令和８年度実施体制と館の役割</vt:lpstr>
      <vt:lpstr>審査項目への対応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はじめましての 企画書作成 デザインセミナー</dc:title>
  <dc:creator>大平 久美子</dc:creator>
  <cp:lastModifiedBy>原田 啓司</cp:lastModifiedBy>
  <cp:revision>75</cp:revision>
  <cp:lastPrinted>2024-06-04T05:13:55Z</cp:lastPrinted>
  <dcterms:created xsi:type="dcterms:W3CDTF">2024-06-03T01:05:23Z</dcterms:created>
  <dcterms:modified xsi:type="dcterms:W3CDTF">2025-05-31T09:35:24Z</dcterms:modified>
</cp:coreProperties>
</file>