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sldIdLst>
    <p:sldId id="294" r:id="rId2"/>
    <p:sldId id="295" r:id="rId3"/>
    <p:sldId id="296" r:id="rId4"/>
    <p:sldId id="297" r:id="rId5"/>
    <p:sldId id="298" r:id="rId6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0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57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996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301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140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71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228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39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21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00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64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40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6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00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00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07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A083-2363-4827-BD96-6E29FDDFE82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77DF44D-CAB5-4796-9DD4-F7A774CEF7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4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922" r:id="rId14"/>
    <p:sldLayoutId id="2147483923" r:id="rId15"/>
    <p:sldLayoutId id="214748392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E3A3B-C223-710F-7FEA-B91B7E373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活動内容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F22C02-A5BA-0412-B0E2-0AC5FDDC6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9163"/>
            <a:ext cx="5353234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活動の目的</a:t>
            </a:r>
            <a:endParaRPr kumimoji="1"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小美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玉市出身のアーティスト</a:t>
            </a: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</a:t>
            </a:r>
            <a:r>
              <a:rPr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し、住民とアーティストの接続を目指して、年１回程度のライブを開催している。</a:t>
            </a:r>
            <a:endParaRPr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これまでの活動内容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2022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小美玉太郎ジャズライブ</a:t>
            </a:r>
            <a:endParaRPr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小美玉太郎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ジャズライブ</a:t>
            </a:r>
            <a:endParaRPr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027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20FF03-4A9D-2C88-9330-77785434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kumimoji="1" lang="ja-JP" altLang="en-US" sz="4000" b="1" dirty="0" smtClean="0"/>
              <a:t>令和８年度の活動内容</a:t>
            </a:r>
            <a:endParaRPr kumimoji="1" lang="ja-JP" altLang="en-US" sz="40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7A0DFE-050C-662A-1062-645F35C6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368"/>
            <a:ext cx="8596668" cy="4849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公演概要</a:t>
            </a:r>
            <a:endParaRPr kumimoji="1"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dirty="0"/>
              <a:t>日時：２０２３年７月３日</a:t>
            </a:r>
            <a:r>
              <a:rPr lang="en-US" altLang="ja-JP" dirty="0"/>
              <a:t>(</a:t>
            </a:r>
            <a:r>
              <a:rPr lang="ja-JP" altLang="ja-JP" dirty="0"/>
              <a:t>日</a:t>
            </a:r>
            <a:r>
              <a:rPr lang="en-US" altLang="ja-JP" dirty="0"/>
              <a:t>)13:30</a:t>
            </a:r>
            <a:r>
              <a:rPr lang="ja-JP" altLang="ja-JP" dirty="0"/>
              <a:t>開場</a:t>
            </a:r>
            <a:r>
              <a:rPr lang="en-US" altLang="ja-JP" dirty="0"/>
              <a:t>/14:00</a:t>
            </a:r>
            <a:r>
              <a:rPr lang="ja-JP" altLang="ja-JP" dirty="0"/>
              <a:t>開演</a:t>
            </a:r>
          </a:p>
          <a:p>
            <a:r>
              <a:rPr lang="ja-JP" altLang="ja-JP" dirty="0"/>
              <a:t>会場：四季文化館みの～</a:t>
            </a:r>
            <a:r>
              <a:rPr lang="ja-JP" altLang="ja-JP" dirty="0" err="1"/>
              <a:t>れ</a:t>
            </a:r>
            <a:r>
              <a:rPr lang="ja-JP" altLang="ja-JP" dirty="0"/>
              <a:t>　森のホール</a:t>
            </a:r>
          </a:p>
          <a:p>
            <a:r>
              <a:rPr lang="ja-JP" altLang="ja-JP" dirty="0"/>
              <a:t>料金：入場有料　</a:t>
            </a:r>
            <a:r>
              <a:rPr lang="en-US" altLang="ja-JP" dirty="0"/>
              <a:t>1,000</a:t>
            </a:r>
            <a:r>
              <a:rPr lang="ja-JP" altLang="ja-JP" dirty="0"/>
              <a:t>円</a:t>
            </a:r>
          </a:p>
          <a:p>
            <a:r>
              <a:rPr lang="ja-JP" altLang="ja-JP" dirty="0"/>
              <a:t>座席：全席指定</a:t>
            </a:r>
          </a:p>
          <a:p>
            <a:r>
              <a:rPr lang="ja-JP" altLang="ja-JP" dirty="0"/>
              <a:t>対象：小学１年生以上入場可</a:t>
            </a:r>
          </a:p>
          <a:p>
            <a:r>
              <a:rPr lang="ja-JP" altLang="ja-JP" dirty="0"/>
              <a:t>発売：２０２３年５月２０日（土）</a:t>
            </a:r>
            <a:r>
              <a:rPr lang="en-US" altLang="ja-JP" dirty="0"/>
              <a:t>10:00</a:t>
            </a:r>
            <a:r>
              <a:rPr lang="ja-JP" altLang="ja-JP" dirty="0"/>
              <a:t>～ ※初日は電話・ネット予約</a:t>
            </a:r>
            <a:r>
              <a:rPr lang="ja-JP" altLang="ja-JP" dirty="0" smtClean="0"/>
              <a:t>のみ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主なターゲット</a:t>
            </a:r>
            <a:endParaRPr lang="en-US" altLang="ja-JP" dirty="0" smtClean="0"/>
          </a:p>
          <a:p>
            <a:r>
              <a:rPr lang="ja-JP" altLang="ja-JP" dirty="0" smtClean="0"/>
              <a:t>小美</a:t>
            </a:r>
            <a:r>
              <a:rPr lang="ja-JP" altLang="ja-JP" dirty="0"/>
              <a:t>玉 太郎さん出身の羽鳥小同級生</a:t>
            </a:r>
          </a:p>
          <a:p>
            <a:r>
              <a:rPr lang="ja-JP" altLang="ja-JP" dirty="0" smtClean="0"/>
              <a:t>実家</a:t>
            </a:r>
            <a:r>
              <a:rPr lang="ja-JP" altLang="ja-JP" dirty="0"/>
              <a:t>のある東平区の６０～７０代女性（小美玉太郎さんの母親世代）</a:t>
            </a:r>
          </a:p>
          <a:p>
            <a:pPr marL="0" indent="0">
              <a:buNone/>
            </a:pPr>
            <a:endParaRPr lang="ja-JP" altLang="ja-JP" dirty="0"/>
          </a:p>
        </p:txBody>
      </p:sp>
      <p:pic>
        <p:nvPicPr>
          <p:cNvPr id="6" name="Picture 2" descr="MG_0055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8" r="15887"/>
          <a:stretch>
            <a:fillRect/>
          </a:stretch>
        </p:blipFill>
        <p:spPr bwMode="auto">
          <a:xfrm>
            <a:off x="6574611" y="1848962"/>
            <a:ext cx="1917700" cy="202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8513352" y="1927709"/>
            <a:ext cx="179251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小美玉 太郎（ジャズピアノ）</a:t>
            </a:r>
          </a:p>
          <a:p>
            <a:r>
              <a:rPr lang="ja-JP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プロフィールがここに入ります。プロフィールがここに入ります。プロフィールがここに入ります。プロフィールがここに入ります。プロフィールがここに入ります。プロフィールがここに入ります</a:t>
            </a:r>
            <a:r>
              <a:rPr lang="ja-JP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ja-JP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841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8B639-3E34-4404-44E4-194870CFB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ja-JP" altLang="en-US" sz="4000" b="1" dirty="0"/>
              <a:t>令和８年度</a:t>
            </a:r>
            <a:r>
              <a:rPr lang="ja-JP" altLang="en-US" sz="4000" b="1" dirty="0" smtClean="0"/>
              <a:t>のスケジュールと体制</a:t>
            </a:r>
            <a:endParaRPr kumimoji="1" lang="ja-JP" altLang="en-US" sz="4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3F2168-957B-01F6-185B-3F81608059D6}"/>
              </a:ext>
            </a:extLst>
          </p:cNvPr>
          <p:cNvSpPr txBox="1"/>
          <p:nvPr/>
        </p:nvSpPr>
        <p:spPr>
          <a:xfrm>
            <a:off x="1036219" y="1286273"/>
            <a:ext cx="1010204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■実施までのスケジュール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３月末　　　　　　　予算確定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４月１５日（土）　　チラシ入稿</a:t>
            </a:r>
          </a:p>
          <a:p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４月末　　　　　　　チラシ印刷ＵＰ</a:t>
            </a:r>
          </a:p>
          <a:p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５月２０日（土）　　チケット発売（ネット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&amp;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窓口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&amp;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手売り）</a:t>
            </a:r>
          </a:p>
          <a:p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月３日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　　本番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219" y="3502374"/>
            <a:ext cx="7221798" cy="2779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ja-JP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実施体制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代表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副代表　　 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書記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　　　　〇〇〇〇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照明音響　株式会社△△△△</a:t>
            </a:r>
          </a:p>
          <a:p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舞台進行　　　　　　〃</a:t>
            </a:r>
          </a:p>
          <a:p>
            <a:endParaRPr lang="ja-JP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144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C74437-6E0E-F797-AFC9-BA69B1F6A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年度実施体制と館の役割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 txBox="1">
            <a:spLocks/>
          </p:cNvSpPr>
          <p:nvPr/>
        </p:nvSpPr>
        <p:spPr>
          <a:xfrm>
            <a:off x="623912" y="2029097"/>
            <a:ext cx="4361118" cy="29449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実行委員会が担うこと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チラシデザイン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（クリエイター依頼）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アーティスト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との連絡調整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支出処理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舞台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仕込み、ばらし、楽屋準備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ケータリング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買い出し</a:t>
            </a:r>
          </a:p>
          <a:p>
            <a:r>
              <a:rPr lang="ja-JP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  <a:r>
              <a:rPr lang="ja-JP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記録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9043ECBC-133D-16D8-EF20-8D3FBC34C2B8}"/>
              </a:ext>
            </a:extLst>
          </p:cNvPr>
          <p:cNvSpPr txBox="1">
            <a:spLocks/>
          </p:cNvSpPr>
          <p:nvPr/>
        </p:nvSpPr>
        <p:spPr>
          <a:xfrm>
            <a:off x="4912884" y="2029097"/>
            <a:ext cx="4361118" cy="29449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館に依頼したいこと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館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押さえ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拠点支援（コピー、窓口、電話対応）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チケット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整理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サポート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アーティスト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送迎</a:t>
            </a:r>
          </a:p>
          <a:p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契約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行為</a:t>
            </a:r>
            <a:r>
              <a:rPr lang="ja-JP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サポート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 </a:t>
            </a:r>
            <a:endParaRPr lang="ja-JP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210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D6D7F4-1CB7-7F89-34A3-734444F6C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379" y="313908"/>
            <a:ext cx="8596668" cy="13208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審査項目への対応</a:t>
            </a:r>
            <a:endParaRPr kumimoji="1"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FBB80273-98CC-6C1B-E0B9-45B4F61CB8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815411"/>
              </p:ext>
            </p:extLst>
          </p:nvPr>
        </p:nvGraphicFramePr>
        <p:xfrm>
          <a:off x="1656432" y="1117851"/>
          <a:ext cx="9597189" cy="5426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9063">
                  <a:extLst>
                    <a:ext uri="{9D8B030D-6E8A-4147-A177-3AD203B41FA5}">
                      <a16:colId xmlns:a16="http://schemas.microsoft.com/office/drawing/2014/main" val="3214993735"/>
                    </a:ext>
                  </a:extLst>
                </a:gridCol>
                <a:gridCol w="3199063">
                  <a:extLst>
                    <a:ext uri="{9D8B030D-6E8A-4147-A177-3AD203B41FA5}">
                      <a16:colId xmlns:a16="http://schemas.microsoft.com/office/drawing/2014/main" val="604782937"/>
                    </a:ext>
                  </a:extLst>
                </a:gridCol>
                <a:gridCol w="3199063">
                  <a:extLst>
                    <a:ext uri="{9D8B030D-6E8A-4147-A177-3AD203B41FA5}">
                      <a16:colId xmlns:a16="http://schemas.microsoft.com/office/drawing/2014/main" val="4280544136"/>
                    </a:ext>
                  </a:extLst>
                </a:gridCol>
              </a:tblGrid>
              <a:tr h="1808747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新規参加参画人材獲得の工夫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</a:t>
                      </a:r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地域に根ざした取組み</a:t>
                      </a:r>
                      <a:endParaRPr lang="en-US" altLang="ja-JP" sz="1600" dirty="0" smtClean="0">
                        <a:solidFill>
                          <a:schemeClr val="tx1"/>
                        </a:solidFill>
                        <a:latin typeface="源柔ゴシックX等幅 Bold" panose="020B0609020203020207" pitchFamily="49" charset="-128"/>
                        <a:ea typeface="源柔ゴシックX等幅 Bold" panose="020B0609020203020207" pitchFamily="49" charset="-128"/>
                        <a:cs typeface="源柔ゴシックX等幅 Bold" panose="020B0609020203020207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</a:t>
                      </a:r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みの～</a:t>
                      </a:r>
                      <a:r>
                        <a:rPr lang="ja-JP" altLang="en-US" sz="1600" dirty="0" err="1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れ</a:t>
                      </a:r>
                      <a:r>
                        <a:rPr lang="ja-JP" altLang="en-US" sz="1600" dirty="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ミッションとの</a:t>
                      </a:r>
                      <a:endParaRPr lang="en-US" altLang="ja-JP" sz="1600" dirty="0" smtClean="0">
                        <a:solidFill>
                          <a:schemeClr val="tx1"/>
                        </a:solidFill>
                        <a:latin typeface="源柔ゴシックX等幅 Bold" panose="020B0609020203020207" pitchFamily="49" charset="-128"/>
                        <a:ea typeface="源柔ゴシックX等幅 Bold" panose="020B0609020203020207" pitchFamily="49" charset="-128"/>
                        <a:cs typeface="源柔ゴシックX等幅 Bold" panose="020B0609020203020207" pitchFamily="49" charset="-128"/>
                      </a:endParaRPr>
                    </a:p>
                    <a:p>
                      <a:r>
                        <a:rPr lang="ja-JP" altLang="en-US" sz="1600" smtClean="0">
                          <a:solidFill>
                            <a:schemeClr val="tx1"/>
                          </a:solidFill>
                          <a:latin typeface="源柔ゴシックX等幅 Bold" panose="020B0609020203020207" pitchFamily="49" charset="-128"/>
                          <a:ea typeface="源柔ゴシックX等幅 Bold" panose="020B0609020203020207" pitchFamily="49" charset="-128"/>
                          <a:cs typeface="源柔ゴシックX等幅 Bold" panose="020B0609020203020207" pitchFamily="49" charset="-128"/>
                        </a:rPr>
                        <a:t>　整合性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083087"/>
                  </a:ext>
                </a:extLst>
              </a:tr>
              <a:tr h="1808747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横断的な取り組み姿勢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情報発信の姿勢・体制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経済効果・経済波及効果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670576"/>
                  </a:ext>
                </a:extLst>
              </a:tr>
              <a:tr h="1808747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スケジュール・実施体制の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主体性と力量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事業コストの独自調達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みの～れ自主事業への貢献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38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68602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669</TotalTime>
  <Words>454</Words>
  <Application>Microsoft Office PowerPoint</Application>
  <PresentationFormat>ワイド画面</PresentationFormat>
  <Paragraphs>61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BIZ UDPゴシック</vt:lpstr>
      <vt:lpstr>Meiryo UI</vt:lpstr>
      <vt:lpstr>メイリオ</vt:lpstr>
      <vt:lpstr>源柔ゴシックX等幅 Bold</vt:lpstr>
      <vt:lpstr>Arial</vt:lpstr>
      <vt:lpstr>Trebuchet MS</vt:lpstr>
      <vt:lpstr>Wingdings 3</vt:lpstr>
      <vt:lpstr>ファセット</vt:lpstr>
      <vt:lpstr>活動内容</vt:lpstr>
      <vt:lpstr>令和８年度の活動内容</vt:lpstr>
      <vt:lpstr>令和８年度のスケジュールと体制</vt:lpstr>
      <vt:lpstr>令和８年度実施体制と館の役割</vt:lpstr>
      <vt:lpstr>審査項目への対応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はじめましての 企画書作成 デザインセミナー</dc:title>
  <dc:creator>大平 久美子</dc:creator>
  <cp:lastModifiedBy>原田 啓司</cp:lastModifiedBy>
  <cp:revision>72</cp:revision>
  <cp:lastPrinted>2024-06-04T05:13:55Z</cp:lastPrinted>
  <dcterms:created xsi:type="dcterms:W3CDTF">2024-06-03T01:05:23Z</dcterms:created>
  <dcterms:modified xsi:type="dcterms:W3CDTF">2025-05-31T09:19:53Z</dcterms:modified>
</cp:coreProperties>
</file>